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02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6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7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4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1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3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7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5F2E-E941-4932-AFB5-3BA58CC4C757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967D7-E165-4234-9E76-97B43DEC9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1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Solubility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8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How does changing the temperature of the solvent effect the solubility of the solute in water?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050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effects do solutes have on a solvent’s freezing point and boiling points? </a:t>
            </a:r>
            <a:endParaRPr lang="en-US" dirty="0" smtClean="0"/>
          </a:p>
          <a:p>
            <a:r>
              <a:rPr lang="en-US" dirty="0"/>
              <a:t>Why is the temperature needed to freeze ocean water lower than the temperature needed to freeze the surface of a freshwater lake? </a:t>
            </a:r>
            <a:endParaRPr lang="en-US" dirty="0" smtClean="0"/>
          </a:p>
          <a:p>
            <a:r>
              <a:rPr lang="en-US" dirty="0"/>
              <a:t>What is solubility? </a:t>
            </a:r>
            <a:endParaRPr lang="en-US" dirty="0" smtClean="0"/>
          </a:p>
          <a:p>
            <a:pPr lvl="0"/>
            <a:r>
              <a:rPr lang="en-US" dirty="0"/>
              <a:t>How can solubility help you identify a substance?</a:t>
            </a:r>
          </a:p>
          <a:p>
            <a:r>
              <a:rPr lang="en-US" dirty="0"/>
              <a:t> List three factors that affect solubility? </a:t>
            </a:r>
          </a:p>
          <a:p>
            <a:r>
              <a:rPr lang="en-US" dirty="0"/>
              <a:t>When you heat water and add sugar, all of the sugar dissolves. When you cool the solution, some sugar comes out of the solution. Explain.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Background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Salt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656413"/>
              </p:ext>
            </p:extLst>
          </p:nvPr>
        </p:nvGraphicFramePr>
        <p:xfrm>
          <a:off x="838200" y="1825625"/>
          <a:ext cx="10515603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Temp.</a:t>
                      </a:r>
                      <a:r>
                        <a:rPr lang="en-US" baseline="0" dirty="0" smtClean="0"/>
                        <a:t> of Water (°C)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Mass of Salt</a:t>
                      </a:r>
                      <a:r>
                        <a:rPr lang="en-US" baseline="0" dirty="0" smtClean="0"/>
                        <a:t> Dissolved (g)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Volume of Solvent (mL)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Solubility</a:t>
                      </a:r>
                      <a:r>
                        <a:rPr lang="en-US" baseline="0" dirty="0" smtClean="0"/>
                        <a:t> (g of solute/ml of solvent)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#3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Avg.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15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Sugar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29079"/>
            <a:ext cx="10515600" cy="214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Graph—Temperature vs. Solubility for salt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1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135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Solubility Lab</vt:lpstr>
      <vt:lpstr>Question</vt:lpstr>
      <vt:lpstr>Background questions</vt:lpstr>
      <vt:lpstr>Answers to Background Questions</vt:lpstr>
      <vt:lpstr>Hypothesis</vt:lpstr>
      <vt:lpstr>Procedure</vt:lpstr>
      <vt:lpstr>Data for Salt</vt:lpstr>
      <vt:lpstr>Data for Sugar</vt:lpstr>
      <vt:lpstr>Graph—Temperature vs. Solubility for salt and sugar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Lab</dc:title>
  <dc:creator>Tim Litzenberger</dc:creator>
  <cp:lastModifiedBy>Tim Litzenberger</cp:lastModifiedBy>
  <cp:revision>2</cp:revision>
  <dcterms:created xsi:type="dcterms:W3CDTF">2017-05-24T23:12:57Z</dcterms:created>
  <dcterms:modified xsi:type="dcterms:W3CDTF">2017-05-24T23:19:21Z</dcterms:modified>
</cp:coreProperties>
</file>