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2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8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9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1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9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0451-9854-4C72-8CD8-C8CDECC48C6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7586-C7CB-466F-B3B6-E93BF244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4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 Fashion Show (Back of card/no lines)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8153400" cy="441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Atomic Name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1752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Student Name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048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Atomic Symbol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49530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Atomic Number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4800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Atomic Mass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76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 Index Card (with lines)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 uses of element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 interesting facts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1524000"/>
            <a:ext cx="0" cy="518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8061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Rubric-Index card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4=Completed all the requirements on both sides of card.</a:t>
            </a:r>
          </a:p>
          <a:p>
            <a:r>
              <a:rPr lang="en-US" dirty="0" smtClean="0"/>
              <a:t>2=Completed all the requirements for one side of the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2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 </a:t>
            </a:r>
            <a:r>
              <a:rPr lang="en-US" dirty="0" smtClean="0"/>
              <a:t>Fashion Item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Element name</a:t>
            </a:r>
          </a:p>
          <a:p>
            <a:r>
              <a:rPr lang="en-US" sz="3600" dirty="0" smtClean="0"/>
              <a:t>Atomic number</a:t>
            </a:r>
          </a:p>
          <a:p>
            <a:r>
              <a:rPr lang="en-US" sz="3600" dirty="0" smtClean="0"/>
              <a:t>Atomic mass</a:t>
            </a:r>
          </a:p>
          <a:p>
            <a:r>
              <a:rPr lang="en-US" sz="3600" dirty="0" smtClean="0"/>
              <a:t>Symbol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704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 </a:t>
            </a:r>
            <a:r>
              <a:rPr lang="en-US" dirty="0" smtClean="0"/>
              <a:t>fashion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 uses and/or facts</a:t>
            </a:r>
            <a:endParaRPr 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54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Rubric-Fashion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4=Met all requirements plus added extra color, creativity, and uniqueness to the fashion item.</a:t>
            </a:r>
          </a:p>
          <a:p>
            <a:r>
              <a:rPr lang="en-US" dirty="0" smtClean="0"/>
              <a:t>3=Met all the requirements for the assignment.</a:t>
            </a:r>
          </a:p>
          <a:p>
            <a:r>
              <a:rPr lang="en-US" dirty="0" smtClean="0"/>
              <a:t>2=Met most of the requirements for the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4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Element Fashion Show (Back of card/no lines)</vt:lpstr>
      <vt:lpstr>Front of Index Card (with lines)</vt:lpstr>
      <vt:lpstr>Scoring Rubric-Index card</vt:lpstr>
      <vt:lpstr>Front of Fashion Item</vt:lpstr>
      <vt:lpstr>Back of fashion item</vt:lpstr>
      <vt:lpstr>Scoring Rubric-Fashion Item</vt:lpstr>
    </vt:vector>
  </TitlesOfParts>
  <Company>KSD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user</cp:lastModifiedBy>
  <cp:revision>3</cp:revision>
  <dcterms:created xsi:type="dcterms:W3CDTF">2014-06-04T14:35:44Z</dcterms:created>
  <dcterms:modified xsi:type="dcterms:W3CDTF">2017-06-01T15:33:03Z</dcterms:modified>
</cp:coreProperties>
</file>